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9E335EF-3C7D-44AE-9FDC-5636CD7D7CA1}">
  <a:tblStyle styleId="{B9E335EF-3C7D-44AE-9FDC-5636CD7D7CA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7b41116a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7b41116a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7b41116ae_0_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7b41116ae_0_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7b41116a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7b41116a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{B9E335EF-3C7D-44AE-9FDC-5636CD7D7CA1}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873505" y="2129085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4568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{B9E335EF-3C7D-44AE-9FDC-5636CD7D7CA1}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system of military rule in Japan where a Shogun (ruler) held real political and military power while the emperor remained a symbolic figurehead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250">
                          <a:latin typeface="Inter"/>
                          <a:ea typeface="Inter"/>
                          <a:cs typeface="Inter"/>
                          <a:sym typeface="Inter"/>
                        </a:rPr>
                        <a:t>“Japan during the Tokugawa period (1603-1868) was, by Western standards, a nation without absolutely fixed borders or clearly defined sovereignty. The emperor in Kyoto was but a symbolic suzerain; actual power within the main islands was divided between the tokugawa shogunate (bakufu) and about 270 autonomous daimyo domains (han)... This system… was early modern Japan’s version of feudalism”</a:t>
                      </a:r>
                      <a:endParaRPr sz="12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7975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50"/>
                        <a:buFont typeface="Inter"/>
                        <a:buChar char="-"/>
                      </a:pPr>
                      <a:r>
                        <a:rPr lang="en" sz="1250">
                          <a:latin typeface="Inter"/>
                          <a:ea typeface="Inter"/>
                          <a:cs typeface="Inter"/>
                          <a:sym typeface="Inter"/>
                        </a:rPr>
                        <a:t>David L. Howell, </a:t>
                      </a:r>
                      <a:r>
                        <a:rPr i="1" lang="en" sz="1250">
                          <a:latin typeface="Inter"/>
                          <a:ea typeface="Inter"/>
                          <a:cs typeface="Inter"/>
                          <a:sym typeface="Inter"/>
                        </a:rPr>
                        <a:t>Territoriality and Collective Identity in Tokugawa Japan,</a:t>
                      </a:r>
                      <a:r>
                        <a:rPr lang="en" sz="1250">
                          <a:latin typeface="Inter"/>
                          <a:ea typeface="Inter"/>
                          <a:cs typeface="Inter"/>
                          <a:sym typeface="Inter"/>
                        </a:rPr>
                        <a:t> 2018.</a:t>
                      </a:r>
                      <a:endParaRPr sz="12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873505" y="2129085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Shogunate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4568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107625" y="105925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map?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Why do you suppose the political structure is broken into so many different units?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5146288" y="3244075"/>
            <a:ext cx="3816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Murdoch and Yamagata, “Feudal Map of Japan between 1564-73,” in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History of Japan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Kelly &amp; Walsh, Yokohama, 1903. Public Domain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7325" y="152400"/>
            <a:ext cx="4212651" cy="28997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